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79" r:id="rId12"/>
    <p:sldId id="266" r:id="rId13"/>
    <p:sldId id="267" r:id="rId14"/>
    <p:sldId id="268" r:id="rId15"/>
    <p:sldId id="269" r:id="rId16"/>
    <p:sldId id="272" r:id="rId17"/>
    <p:sldId id="270" r:id="rId18"/>
    <p:sldId id="271" r:id="rId19"/>
    <p:sldId id="280" r:id="rId20"/>
    <p:sldId id="281" r:id="rId21"/>
    <p:sldId id="282" r:id="rId22"/>
    <p:sldId id="283" r:id="rId23"/>
    <p:sldId id="284" r:id="rId24"/>
    <p:sldId id="285" r:id="rId25"/>
    <p:sldId id="286" r:id="rId26"/>
    <p:sldId id="287" r:id="rId27"/>
    <p:sldId id="288" r:id="rId28"/>
    <p:sldId id="289" r:id="rId29"/>
    <p:sldId id="290" r:id="rId30"/>
    <p:sldId id="291" r:id="rId31"/>
    <p:sldId id="292" r:id="rId32"/>
    <p:sldId id="293" r:id="rId33"/>
    <p:sldId id="294" r:id="rId34"/>
    <p:sldId id="295" r:id="rId35"/>
    <p:sldId id="296" r:id="rId36"/>
    <p:sldId id="297" r:id="rId37"/>
    <p:sldId id="298" r:id="rId38"/>
    <p:sldId id="299" r:id="rId39"/>
    <p:sldId id="300" r:id="rId40"/>
    <p:sldId id="301" r:id="rId41"/>
    <p:sldId id="302" r:id="rId42"/>
    <p:sldId id="303" r:id="rId43"/>
    <p:sldId id="304" r:id="rId44"/>
    <p:sldId id="305" r:id="rId45"/>
    <p:sldId id="306" r:id="rId46"/>
    <p:sldId id="307" r:id="rId47"/>
    <p:sldId id="308" r:id="rId48"/>
    <p:sldId id="309" r:id="rId49"/>
    <p:sldId id="310" r:id="rId50"/>
    <p:sldId id="311" r:id="rId51"/>
    <p:sldId id="312" r:id="rId52"/>
    <p:sldId id="313" r:id="rId53"/>
    <p:sldId id="314" r:id="rId54"/>
    <p:sldId id="315" r:id="rId55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7" d="100"/>
          <a:sy n="87" d="100"/>
        </p:scale>
        <p:origin x="-1062" y="-7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de-D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77CBBD-3120-4D7E-B1EE-9CCDF17D977A}" type="datetimeFigureOut">
              <a:rPr lang="de-DE" smtClean="0"/>
              <a:t>27.05.2021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1BF56-92E4-40DB-96A1-8319C93AB94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047948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77CBBD-3120-4D7E-B1EE-9CCDF17D977A}" type="datetimeFigureOut">
              <a:rPr lang="de-DE" smtClean="0"/>
              <a:t>27.05.2021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1BF56-92E4-40DB-96A1-8319C93AB94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44554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77CBBD-3120-4D7E-B1EE-9CCDF17D977A}" type="datetimeFigureOut">
              <a:rPr lang="de-DE" smtClean="0"/>
              <a:t>27.05.2021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1BF56-92E4-40DB-96A1-8319C93AB94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248007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77CBBD-3120-4D7E-B1EE-9CCDF17D977A}" type="datetimeFigureOut">
              <a:rPr lang="de-DE" smtClean="0"/>
              <a:t>27.05.2021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1BF56-92E4-40DB-96A1-8319C93AB94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59608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77CBBD-3120-4D7E-B1EE-9CCDF17D977A}" type="datetimeFigureOut">
              <a:rPr lang="de-DE" smtClean="0"/>
              <a:t>27.05.2021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1BF56-92E4-40DB-96A1-8319C93AB94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460845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77CBBD-3120-4D7E-B1EE-9CCDF17D977A}" type="datetimeFigureOut">
              <a:rPr lang="de-DE" smtClean="0"/>
              <a:t>27.05.2021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1BF56-92E4-40DB-96A1-8319C93AB94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34381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77CBBD-3120-4D7E-B1EE-9CCDF17D977A}" type="datetimeFigureOut">
              <a:rPr lang="de-DE" smtClean="0"/>
              <a:t>27.05.2021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1BF56-92E4-40DB-96A1-8319C93AB94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597950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77CBBD-3120-4D7E-B1EE-9CCDF17D977A}" type="datetimeFigureOut">
              <a:rPr lang="de-DE" smtClean="0"/>
              <a:t>27.05.2021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1BF56-92E4-40DB-96A1-8319C93AB94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810319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77CBBD-3120-4D7E-B1EE-9CCDF17D977A}" type="datetimeFigureOut">
              <a:rPr lang="de-DE" smtClean="0"/>
              <a:t>27.05.2021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1BF56-92E4-40DB-96A1-8319C93AB94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224354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77CBBD-3120-4D7E-B1EE-9CCDF17D977A}" type="datetimeFigureOut">
              <a:rPr lang="de-DE" smtClean="0"/>
              <a:t>27.05.2021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1BF56-92E4-40DB-96A1-8319C93AB94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35603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77CBBD-3120-4D7E-B1EE-9CCDF17D977A}" type="datetimeFigureOut">
              <a:rPr lang="de-DE" smtClean="0"/>
              <a:t>27.05.2021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1BF56-92E4-40DB-96A1-8319C93AB94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710943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77CBBD-3120-4D7E-B1EE-9CCDF17D977A}" type="datetimeFigureOut">
              <a:rPr lang="de-DE" smtClean="0"/>
              <a:t>27.05.2021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F1BF56-92E4-40DB-96A1-8319C93AB94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456669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VHS Programmieren lernen leichtgemacht</a:t>
            </a:r>
            <a:endParaRPr lang="de-D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smtClean="0"/>
              <a:t>teil2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797430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4691" y="1600200"/>
            <a:ext cx="6034617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331955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Tinkercad</a:t>
            </a:r>
            <a:endParaRPr lang="de-DE" dirty="0"/>
          </a:p>
        </p:txBody>
      </p:sp>
      <p:pic>
        <p:nvPicPr>
          <p:cNvPr id="1741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797027"/>
            <a:ext cx="8229600" cy="41323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965666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Arduino Traffic Light</a:t>
            </a:r>
            <a:endParaRPr lang="de-DE" dirty="0"/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8211" y="1600200"/>
            <a:ext cx="5087578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407329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112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932820"/>
            <a:ext cx="8229600" cy="38607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317652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Arduino C</a:t>
            </a:r>
            <a:endParaRPr lang="de-DE" dirty="0"/>
          </a:p>
        </p:txBody>
      </p:sp>
      <p:pic>
        <p:nvPicPr>
          <p:cNvPr id="1229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889826"/>
            <a:ext cx="8229600" cy="39467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095327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1331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404664"/>
            <a:ext cx="7884304" cy="62044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78686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MicroBit</a:t>
            </a:r>
            <a:endParaRPr lang="de-DE" dirty="0"/>
          </a:p>
        </p:txBody>
      </p:sp>
      <p:pic>
        <p:nvPicPr>
          <p:cNvPr id="1638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100" y="1600200"/>
            <a:ext cx="7681799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685172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MicroBit</a:t>
            </a:r>
            <a:endParaRPr lang="de-DE" dirty="0"/>
          </a:p>
        </p:txBody>
      </p:sp>
      <p:pic>
        <p:nvPicPr>
          <p:cNvPr id="1433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84356"/>
            <a:ext cx="8229600" cy="43576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652572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1536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346" y="404664"/>
            <a:ext cx="6332974" cy="63437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291322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1"/>
          <p:cNvSpPr txBox="1">
            <a:extLst>
              <a:ext uri="smNativeData">
                <pr:smNativeData xmlns="" xmlns:p14="http://schemas.microsoft.com/office/powerpoint/2010/main" xmlns:pr="smNativeData" val="SMDATA_13_hN0aXhMAAAAlAAAAEgAAAA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NwIAAD/fwAA/38AAAAAAAAJAAAABAAAAAMAskEMAAAAEAAAAAAAAAAAAAAAAAAAAAAAAAAeAAAAaAAAAAAAAAAAAAAAAAAAAAAAAAAAAAAAECcAABAnAAAAAAAAAAAAAAAAAAAAAAAAAAAAAAAAAAAAAAAAAAAAABQAAAAAAAAAwMD/AAAAAABkAAAAMgAAAAAAAABkAAAAAAAAAH9/fwAKAAAAHwAAAFQAAAC74OMF////AQAAAAAAAAAAAAAAAAAAAAAAAAAAAAAAAAAAAAAAAAAAAAAAAn9/fwCAgIADzMzMAMDA/wB/f38AAAAAAAAAAAAAAAAAAAAAAAAAAAAhAAAAGAAAABQAAABqBAAAvgUAADQzAAD3JQAAAAAAACYAAAAIAAAA//////////8="/>
              </a:ext>
            </a:extLst>
          </p:cNvSpPr>
          <p:nvPr/>
        </p:nvSpPr>
        <p:spPr>
          <a:xfrm>
            <a:off x="717550" y="933450"/>
            <a:ext cx="7606030" cy="523811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numCol="1" spcCol="215900" anchor="t"/>
          <a:lstStyle/>
          <a:p>
            <a:pPr>
              <a:defRPr sz="3600" u="none"/>
            </a:pPr>
            <a:r>
              <a:t>1. Calliope  kennenlernen</a:t>
            </a:r>
          </a:p>
          <a:p>
            <a:pPr>
              <a:defRPr sz="3600" u="none"/>
            </a:pPr>
            <a:endParaRPr/>
          </a:p>
          <a:p>
            <a:pPr>
              <a:defRPr sz="3600" u="none"/>
            </a:pPr>
            <a:endParaRPr/>
          </a:p>
          <a:p>
            <a:pPr>
              <a:defRPr sz="3600" u="none"/>
            </a:pPr>
            <a:r>
              <a:t>2. Zwei Editoren kennenlernen</a:t>
            </a:r>
          </a:p>
          <a:p>
            <a:pPr>
              <a:defRPr sz="3600" u="none"/>
            </a:pPr>
            <a:endParaRPr/>
          </a:p>
          <a:p>
            <a:pPr>
              <a:defRPr sz="3600" u="none"/>
            </a:pPr>
            <a:endParaRPr/>
          </a:p>
          <a:p>
            <a:pPr>
              <a:defRPr u="none"/>
            </a:pPr>
            <a:r>
              <a:rPr sz="3600"/>
              <a:t>3. Ausprobieren/Programmieren</a:t>
            </a:r>
          </a:p>
        </p:txBody>
      </p:sp>
    </p:spTree>
    <p:extLst>
      <p:ext uri="{BB962C8B-B14F-4D97-AF65-F5344CB8AC3E}">
        <p14:creationId xmlns:p14="http://schemas.microsoft.com/office/powerpoint/2010/main" val="1538753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Ping Pong</a:t>
            </a:r>
            <a:endParaRPr lang="de-DE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3224" y="1600200"/>
            <a:ext cx="5877551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438243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1"/>
          <p:cNvPicPr>
            <a:picLocks noChangeAspect="1"/>
            <a:extLst>
              <a:ext uri="smNativeData">
                <pr:smNativeData xmlns="" xmlns:p14="http://schemas.microsoft.com/office/powerpoint/2010/main" xmlns:pr="smNativeData" val="SMDATA_15_hN0aXhMAAAAlAAAAEQAAAC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AcAAAA4AAAAAAAAAAAAAAAAAAAA////AAAAAAAAAAAAAAAAAAAAAAAAAAAAAAAAAAAAAABkAAAAZAAAAAAAAAAjAAAABAAAAGQAAAAXAAAAFAAAAAAAAAAAAAAA/38AAP9/AAAAAAAACQAAAAQAAAAAAAAADAAAABAAAADovsXIvl/JPwAAAAAAAAAAHgAAAGgAAAAAAAAAAAAAAAAAAAAAAAAAAAAAABAnAAAQJwAAAAAAAAAAAAAAAAAAAAAAAAAAAAAAAAAAAAAAAAAAAAAUAAAAAAAAAMDA/wAAAAAAZAAAADIAAAAAAAAAZAAAAAAAAAB/f38ACgAAAB8AAABUAAAAu+DjBf///wEAAAAAAAAAAAAAAAAAAAAAAAAAAAAAAAAAAAAAAAAAAAAAAAJ/f38AgICAA8zMzADAwP8Af39/AAAAAAAAAAAAAAAAAP///wAAAAAAIQAAABgAAAAUAAAAFwMAAOIAAACmNAAALioAAAAAAAAmAAAACAAAAP//////////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502285" y="143510"/>
            <a:ext cx="8056245" cy="6713220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961429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1"/>
          <p:cNvPicPr>
            <a:picLocks noChangeAspect="1"/>
            <a:extLst>
              <a:ext uri="smNativeData">
                <pr:smNativeData xmlns="" xmlns:p14="http://schemas.microsoft.com/office/powerpoint/2010/main" xmlns:pr="smNativeData" val="SMDATA_15_hN0aXhMAAAAlAAAAEQAAAC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AcAAAA4AAAAAAAAAAAAAAAAAAAA////AAAAAAAAAAAAAAAAAAAAAAAAAAAAAAA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u+DjBf///wEAAAAAAAAAAAAAAAAAAAAAAAAAAAAAAAAAAAAAAAAAAAAAAAJ/f38AgICAA8zMzADAwP8Af39/AAAAAAAAAAAAAAAAAP///wAAAAAAIQAAABgAAAAUAAAAwwAAAMMAAABdMgAA9iUAAAAAAAAmAAAACAAAAP//////////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" y="123825"/>
            <a:ext cx="8063230" cy="6047105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544432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1"/>
          <p:cNvPicPr>
            <a:picLocks noChangeAspect="1"/>
            <a:extLst>
              <a:ext uri="smNativeData">
                <pr:smNativeData xmlns="" xmlns:p14="http://schemas.microsoft.com/office/powerpoint/2010/main" xmlns:pr="smNativeData" val="SMDATA_15_hN0aXhMAAAAlAAAAEQAAAC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AcAAAA4AAAAAAAAAAAAAAAAAAAA////AAAAAAAAAAAAAAAAAAAAAAAAAAAAAAAAAAAAAABkAAAAZAAAAAAAAAAjAAAABAAAAGQAAAAXAAAAFAAAAAAAAAAAAAAA/38AAP9/AAAAAAAACQAAAAQAAABsakgMDAAAABAAAAAAAAAAAAAAAAAAAAAAAAAAHgAAAGgAAAAAAAAAAAAAAAAAAAAAAAAAAAAAABAnAAAQJwAAAAAAAAAAAAAAAAAAAAAAAAAAAAAAAAAAAAAAAAAAAAAUAAAAAAAAAMDA/wAAAAAAZAAAADIAAAAAAAAAZAAAAAAAAAB/f38ACgAAAB8AAABUAAAAu+DjBf///wEAAAAAAAAAAAAAAAAAAAAAAAAAAAAAAAAAAAAAAAAAAAAAAAJ/f38AgICAA8zMzADAwP8Af39/AAAAAAAAAAAAAAAAAP///wAAAAAAIQAAABgAAAAUAAAAz////8QBAAAgHAAAKAsAAAAAAAAmAAAACAAAAP//////////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-31115" y="287020"/>
            <a:ext cx="4603115" cy="152654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3" name="Picture3"/>
          <p:cNvPicPr>
            <a:picLocks noChangeAspect="1"/>
            <a:extLst>
              <a:ext uri="smNativeData">
                <pr:smNativeData xmlns="" xmlns:p14="http://schemas.microsoft.com/office/powerpoint/2010/main" xmlns:pr="smNativeData" val="SMDATA_15_hN0aXhMAAAAlAAAAEQAAAC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AcAAAA4AAAAAAAAAAAAAAAAAAAA////AAAAAAAAAAAAAAAAAAAAAAAAAAAAAAAAAAAAAABkAAAAZAAAAAAAAAAjAAAABAAAAGQAAAAXAAAAFAAAAAAAAAAAAAAA/38AAP9/AAAAAAAACQAAAAQAAAB/f38ADAAAABAAAAAAAAAAAAAAAAAAAAAAAAAAHgAAAGgAAAAAAAAAAAAAAAAAAAAAAAAAAAAAABAnAAAQJwAAAAAAAAAAAAAAAAAAAAAAAAAAAAAAAAAAAAAAAAAAAAAUAAAAAAAAAMDA/wAAAAAAZAAAADIAAAAAAAAAZAAAAAAAAAB/f38ACgAAAB8AAABUAAAAu+DjBf///wEAAAAAAAAAAAAAAAAAAAAAAAAAAAAAAAAAAAAAAAAAAAAAAAJ/f38AgICAA8zMzADAwP8Af39/AAAAAAAAAAAAAAAAAP///wAAAAAAIQAAABgAAAAUAAAAEhYAAMQBAAADQwAA4h8AAAAAAAAmAAAACAAAAP//////////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3587750" y="287020"/>
            <a:ext cx="7305675" cy="489585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4" name="Picture2"/>
          <p:cNvPicPr>
            <a:picLocks noChangeAspect="1"/>
            <a:extLst>
              <a:ext uri="smNativeData">
                <pr:smNativeData xmlns="" xmlns:p14="http://schemas.microsoft.com/office/powerpoint/2010/main" xmlns:pr="smNativeData" val="SMDATA_15_hN0aXhMAAAAlAAAAEQAAAC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AcAAAA4AAAAAAAAAAAAAAAAAAAA////AAAAAAAAAAAAAAAAAAAAAAAAAAAAAAA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u+DjBf///wEAAAAAAAAAAAAAAAAAAAAAAAAAAAAAAAAAAAAAAAAAAAAAAAJ/f38AgICAA8zMzADAwP8Af39/AAAAAAAAAAAAAAAAAP///wAAAAAAIQAAABgAAAAUAAAATv///9UOAADfIgAAfikAAAAAAAAmAAAACAAAAP//////////"/>
              </a:ext>
            </a:extLst>
          </p:cNvPicPr>
          <p:nvPr/>
        </p:nvPicPr>
        <p:blipFill>
          <a:blip r:embed="rId4"/>
          <a:stretch>
            <a:fillRect/>
          </a:stretch>
        </p:blipFill>
        <p:spPr>
          <a:xfrm>
            <a:off x="-113030" y="2411095"/>
            <a:ext cx="5781675" cy="4333875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988481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1"/>
          <p:cNvPicPr>
            <a:picLocks noChangeAspect="1"/>
            <a:extLst>
              <a:ext uri="smNativeData">
                <pr:smNativeData xmlns="" xmlns:p14="http://schemas.microsoft.com/office/powerpoint/2010/main" xmlns:pr="smNativeData" val="SMDATA_15_hN0aXhMAAAAlAAAAEQAAAC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AcAAAA4AAAAAAAAAAAAAAAAAAAA////AAAAAAAAAAAAAAAAAAAAAAAAAAAAAAAAAAAAAABkAAAAZAAAAAAAAAAjAAAABAAAAGQAAAAXAAAAFAAAAAAAAAAAAAAA/38AAP9/AAAAAAAACQAAAAQAAABwY0FmDAAAABAAAAAAAAAAAAAAAAAAAAAAAAAAHgAAAGgAAAAAAAAAAAAAAAAAAAAAAAAAAAAAABAnAAAQJwAAAAAAAAAAAAAAAAAAAAAAAAAAAAAAAAAAAAAAAAAAAAAUAAAAAAAAAMDA/wAAAAAAZAAAADIAAAAAAAAAZAAAAAAAAAB/f38ACgAAAB8AAABUAAAAu+DjBf///wEAAAAAAAAAAAAAAAAAAAAAAAAAAAAAAAAAAAAAAAAAAAAAAAJ/f38AgICAA8zMzADAwP8Af39/AAAAAAAAAAAAAAAAAP///wAAAAAAIQAAABgAAAAUAAAApgIAAO0KAABkNQAAqiAAAAAAAAAmAAAACAAAAP//////////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430530" y="1776095"/>
            <a:ext cx="8248650" cy="3533775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582618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1"/>
          <p:cNvPicPr>
            <a:picLocks noChangeAspect="1"/>
            <a:extLst>
              <a:ext uri="smNativeData">
                <pr:smNativeData xmlns="" xmlns:p14="http://schemas.microsoft.com/office/powerpoint/2010/main" xmlns:pr="smNativeData" val="SMDATA_15_hN0aXhMAAAAlAAAAEQAAAC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AcAAAA4AAAAAAAAAAAAAAAAAAAA////AAAAAAAAAAAAAAAAAAAAAAAAAAAAAAAAAAAAAABkAAAAZAAAAAAAAAAjAAAABAAAAGQAAAAXAAAAFAAAAAAAAAAAAAAA/38AAP9/AAAAAAAACQAAAAQAAAA8YTphDAAAABAAAAAAAAAAAAAAAAAAAAAAAAAAHgAAAGgAAAAAAAAAAAAAAAAAAAAAAAAAAAAAABAnAAAQJwAAAAAAAAAAAAAAAAAAAAAAAAAAAAAAAAAAAAAAAAAAAAAUAAAAAAAAAMDA/wAAAAAAZAAAADIAAAAAAAAAZAAAAAAAAAB/f38ACgAAAB8AAABUAAAAu+DjBf///wEAAAAAAAAAAAAAAAAAAAAAAAAAAAAAAAAAAAAAAAAAAAAAAAJ/f38AgICAA8zMzADAwP8Af39/AAAAAAAAAAAAAAAAAP///wAAAAAAIQAAABgAAAAUAAAAEAcAAI4FAABOMgAAFCUAAAAAAAAmAAAACAAAAP//////////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1148080" y="902970"/>
            <a:ext cx="7029450" cy="5124450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4087127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1"/>
          <p:cNvPicPr>
            <a:picLocks noChangeAspect="1"/>
            <a:extLst>
              <a:ext uri="smNativeData">
                <pr:smNativeData xmlns="" xmlns:p14="http://schemas.microsoft.com/office/powerpoint/2010/main" xmlns:pr="smNativeData" val="SMDATA_15_hN0aXhMAAAAlAAAAEQAAAC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AcAAAA4AAAAAAAAAAAAAAAAAAAA////AAAAAAAAAAAAAAAAAAAAAAAAAAAAAAAAAAAAAABkAAAAZAAAAAAAAAAjAAAABAAAAGQAAAAXAAAAFAAAAAAAAAAAAAAA/38AAP9/AAAAAAAACQAAAAQAAAAvYTpsDAAAABAAAAAAAAAAAAAAAAAAAAAAAAAAHgAAAGgAAAAAAAAAAAAAAAAAAAAAAAAAAAAAABAnAAAQJwAAAAAAAAAAAAAAAAAAAAAAAAAAAAAAAAAAAAAAAAAAAAAUAAAAAAAAAMDA/wAAAAAAZAAAADIAAAAAAAAAZAAAAAAAAAB/f38ACgAAAB8AAABUAAAAu+DjBf///wEAAAAAAAAAAAAAAAAAAAAAAAAAAAAAAAAAAAAAAAAAAAAAAAJ/f38AgICAA8zMzADAwP8Af39/AAAAAAAAAAAAAAAAAP///wAAAAAAIQAAABgAAAAUAAAA4QEAAAAAAADaNQAA1SoAAAAAAAAmAAAACAAAAP//////////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305435" y="0"/>
            <a:ext cx="8448675" cy="6962775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514607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1"/>
          <p:cNvPicPr>
            <a:picLocks noChangeAspect="1"/>
            <a:extLst>
              <a:ext uri="smNativeData">
                <pr:smNativeData xmlns="" xmlns:p14="http://schemas.microsoft.com/office/powerpoint/2010/main" xmlns:pr="smNativeData" val="SMDATA_15_hN0aXhMAAAAlAAAAEQAAAC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AcAAAA4AAAAAAAAAAAAAAAAAAAA////AAAAAAAAAAAAAAAAAAAAAAAAAAAAAAAAAAAAAABkAAAAZAAAAAAAAAAjAAAABAAAAGQAAAAXAAAAFAAAAAAAAAAAAAAA/38AAP9/AAAAAAAACQAAAAQAAABwY0FmDAAAABAAAAAAAAAAAAAAAAAAAAAAAAAAHgAAAGgAAAAAAAAAAAAAAAAAAAAAAAAAAAAAABAnAAAQJwAAAAAAAAAAAAAAAAAAAAAAAAAAAAAAAAAAAAAAAAAAAAAUAAAAAAAAAMDA/wAAAAAAZAAAADIAAAAAAAAAZAAAAAAAAAB/f38ACgAAAB8AAABUAAAAu+DjBf///wEAAAAAAAAAAAAAAAAAAAAAAAAAAAAAAAAAAAAAAAAAAAAAAAJ/f38AgICAA8zMzADAwP8Af39/AAAAAAAAAAAAAAAAAP///wAAAAAAIQAAABgAAAAUAAAANQIAAAAAAAC2NQAAaysAAAAAAAAmAAAACAAAAP//////////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358775" y="0"/>
            <a:ext cx="8372475" cy="7058025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622008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1"/>
          <p:cNvPicPr>
            <a:picLocks noChangeAspect="1"/>
            <a:extLst>
              <a:ext uri="smNativeData">
                <pr:smNativeData xmlns="" xmlns:p14="http://schemas.microsoft.com/office/powerpoint/2010/main" xmlns:pr="smNativeData" val="SMDATA_15_hN0aXhMAAAAlAAAAEQAAAC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AcAAAA4AAAAAAAAAAAAAAAAAAAA////AAAAAAAAAAAAAAAAAAAAAAAAAAAAAAA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u+DjBf///wEAAAAAAAAAAAAAAAAAAAAAAAAAAAAAAAAAAAAAAAAAAAAAAAJ/f38AgICAA8zMzADAwP8Af39/AAAAAAAAAAAAAAAAAP///wAAAAAAIQAAABgAAAAUAAAAUwEAAKIHAAC9NwAAqiAAAAAAAAAmAAAACAAAAP//////////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215265" y="1240790"/>
            <a:ext cx="8845550" cy="4069080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821756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1"/>
          <p:cNvPicPr>
            <a:picLocks noChangeAspect="1"/>
            <a:extLst>
              <a:ext uri="smNativeData">
                <pr:smNativeData xmlns="" xmlns:p14="http://schemas.microsoft.com/office/powerpoint/2010/main" xmlns:pr="smNativeData" val="SMDATA_15_hN0aXhMAAAAlAAAAEQAAAC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AcAAAA4AAAAAAAAAAAAAAAAAAAA////AAAAAAAAAAAAAAAAAAAAAAAAAAAAAAAAAAAAAABkAAAAZAAAAAAAAAAjAAAABAAAAGQAAAAXAAAAFAAAAAAAAAAAAAAA/38AAP9/AAAAAAAACQAAAAQAAABhOmFjDAAAABAAAAAAAAAAAAAAAAAAAAAAAAAAHgAAAGgAAAAAAAAAAAAAAAAAAAAAAAAAAAAAABAnAAAQJwAAAAAAAAAAAAAAAAAAAAAAAAAAAAAAAAAAAAAAAAAAAAAUAAAAAAAAAMDA/wAAAAAAZAAAADIAAAAAAAAAZAAAAAAAAAB/f38ACgAAAB8AAABUAAAAu+DjBf///wEAAAAAAAAAAAAAAAAAAAAAAAAAAAAAAAAAAAAAAAAAAAAAAAJ/f38AgICAA8zMzADAwP8Af39/AAAAAAAAAAAAAAAAAP///wAAAAAAIQAAABgAAAAUAAAAagQAAPEAAAA1NAAADSkAAAAAAAAmAAAACAAAAP//////////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717550" y="153035"/>
            <a:ext cx="7769225" cy="6520180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341438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1"/>
          <p:cNvPicPr>
            <a:picLocks noChangeAspect="1"/>
            <a:extLst>
              <a:ext uri="smNativeData">
                <pr:smNativeData xmlns="" xmlns:p14="http://schemas.microsoft.com/office/powerpoint/2010/main" xmlns:pr="smNativeData" val="SMDATA_15_hN0aXhMAAAAlAAAAEQAAAC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AcAAAA4AAAAAAAAAAAAAAAAAAAA////AAAAAAAAAAAAAAAAAAAAAAAAAAAAAAAAAAAAAABkAAAAZAAAAAAAAAAjAAAABAAAAGQAAAAXAAAAFAAAAAAAAAAAAAAA/38AAP9/AAAAAAAACQAAAAQAAAAsoz5sDAAAABAAAAAAAAAAAAAAAAAAAAAAAAAAHgAAAGgAAAAAAAAAAAAAAAAAAAAAAAAAAAAAABAnAAAQJwAAAAAAAAAAAAAAAAAAAAAAAAAAAAAAAAAAAAAAAAAAAAAUAAAAAAAAAMDA/wAAAAAAZAAAADIAAAAAAAAAZAAAAAAAAAB/f38ACgAAAB8AAABUAAAAu+DjBf///wEAAAAAAAAAAAAAAAAAAAAAAAAAAAAAAAAAAAAAAAAAAAAAAAJ/f38AgICAA8zMzADAwP8Af39/AAAAAAAAAAAAAAAAAP///wAAAAAAIQAAABgAAAAUAAAAUwEAAFwMAADbNgAASigAAAAAAAAmAAAACAAAAP//////////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215265" y="2009140"/>
            <a:ext cx="8702040" cy="454025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" name="Textbox1"/>
          <p:cNvSpPr txBox="1">
            <a:extLst>
              <a:ext uri="smNativeData">
                <pr:smNativeData xmlns="" xmlns:p14="http://schemas.microsoft.com/office/powerpoint/2010/main" xmlns:pr="smNativeData" val="SMDATA_13_hN0aXhMAAAAlAAAAEgAAAE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NwIAAD/fwAA/38AAAAAAAAJAAAABAAAAAsBAAAMAAAAEAAAAAAAAAAAAAAAAAAAAAAAAAAeAAAAaAAAAAAAAAAAAAAAAAAAAAAAAAAAAAAAECcAABAnAAAAAAAAAAAAAAAAAAAAAAAAAAAAAAAAAAAAAAAAAAAAABQAAAAAAAAAwMD/AAAAAABkAAAAMgAAAAAAAABkAAAAAAAAAH9/fwAKAAAAHwAAAFQAAAC74OMF////AQAAAAAAAAAAAAAAAAAAAAAAAAAAAAAAAAAAAAAAAAAAAAAAAn9/fwCAgIADzMzMAMDA/wB/f38AAAAAAAAAAAAAAAAAAAAAAAAAAAAhAAAAGAAAABQAAACIAwAATAUAAOgtAAA8CQAAACAAACYAAAAIAAAA//////////8="/>
              </a:ext>
            </a:extLst>
          </p:cNvSpPr>
          <p:nvPr/>
        </p:nvSpPr>
        <p:spPr>
          <a:xfrm>
            <a:off x="574040" y="861060"/>
            <a:ext cx="6888480" cy="64008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numCol="1" spcCol="215900" anchor="t"/>
          <a:lstStyle/>
          <a:p>
            <a:pPr>
              <a:defRPr u="sng"/>
            </a:pPr>
            <a:r>
              <a:rPr sz="3600"/>
              <a:t>https://lab.open-roberta.org/</a:t>
            </a:r>
          </a:p>
        </p:txBody>
      </p:sp>
    </p:spTree>
    <p:extLst>
      <p:ext uri="{BB962C8B-B14F-4D97-AF65-F5344CB8AC3E}">
        <p14:creationId xmlns:p14="http://schemas.microsoft.com/office/powerpoint/2010/main" val="3685996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824" y="1600200"/>
            <a:ext cx="6400351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989089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1"/>
          <p:cNvSpPr txBox="1">
            <a:extLst>
              <a:ext uri="smNativeData">
                <pr:smNativeData xmlns="" xmlns:p14="http://schemas.microsoft.com/office/powerpoint/2010/main" xmlns:pr="smNativeData" val="SMDATA_13_hN0aXhMAAAAlAAAAEgAAAE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NwIAAD/fwAA/38AAAAAAAAJAAAABAAAAJIDAAAMAAAAEAAAAAAAAAAAAAAAAAAAAAAAAAAeAAAAaAAAAAAAAAAAAAAAAAAAAAAAAAAAAAAAECcAABAnAAAAAAAAAAAAAAAAAAAAAAAAAAAAAAAAAAAAAAAAAAAAABQAAAAAAAAAwMD/AAAAAABkAAAAMgAAAAAAAABkAAAAAAAAAH9/fwAKAAAAHwAAAFQAAAC74OMF////AQAAAAAAAAAAAAAAAAAAAAAAAAAAAAAAAAAAAAAAAAAAAAAAAn9/fwCAgIADzMzMAMDA/wB/f38AAAAAAAAAAAAAAAAAAAAAAAAAAAAhAAAAGAAAABQAAABjCAAAvQUAAJUsAACtCQAAACAAACYAAAAIAAAA//////////8="/>
              </a:ext>
            </a:extLst>
          </p:cNvSpPr>
          <p:nvPr/>
        </p:nvSpPr>
        <p:spPr>
          <a:xfrm>
            <a:off x="1363345" y="932815"/>
            <a:ext cx="5883910" cy="64008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numCol="1" spcCol="215900" anchor="t"/>
          <a:lstStyle/>
          <a:p>
            <a:pPr>
              <a:defRPr sz="3600" u="sng"/>
            </a:pPr>
            <a:r>
              <a:t>https://makecode.calliope.cc/</a:t>
            </a:r>
          </a:p>
        </p:txBody>
      </p:sp>
      <p:pic>
        <p:nvPicPr>
          <p:cNvPr id="3" name="Picture1"/>
          <p:cNvPicPr>
            <a:picLocks noChangeAspect="1"/>
            <a:extLst>
              <a:ext uri="smNativeData">
                <pr:smNativeData xmlns="" xmlns:p14="http://schemas.microsoft.com/office/powerpoint/2010/main" xmlns:pr="smNativeData" val="SMDATA_15_hN0aXhMAAAAlAAAAEQAAAC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AcAAAA4AAAAAAAAAAAAAAAAAAAA////AAAAAAAAAAAAAAAAAAAAAAAAAAAAAAA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u+DjBf///wEAAAAAAAAAAAAAAAAAAAAAAAAAAAAAAAAAAAAAAAAAAAAAAAJ/f38AgICAA8zMzADAwP8Af39/AAAAAAAAAAAAAAAAAP///wAAAAAAIQAAABgAAAAUAAAAwwAAAM0MAAA2OAAANiQAAAAAAAAmAAAACAAAAP//////////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" y="2080895"/>
            <a:ext cx="9013825" cy="3805555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293191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1"/>
          <p:cNvPicPr>
            <a:picLocks noChangeAspect="1"/>
            <a:extLst>
              <a:ext uri="smNativeData">
                <pr:smNativeData xmlns="" xmlns:p14="http://schemas.microsoft.com/office/powerpoint/2010/main" xmlns:pr="smNativeData" val="SMDATA_15_hN0aXhMAAAAlAAAAEQAAAC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AcAAAA4AAAAAAAAAAAAAAAAAAAA////AAAAAAAAAAAAAAAAAAAAAAAAAAAAAAAAAAAAAABkAAAAZAAAAAAAAAAjAAAABAAAAGQAAAAXAAAAFAAAAAAAAAAAAAAA/38AAP9/AAAAAAAACQAAAAQAAAD0WHcMDAAAABAAAAAAAAAAAAAAAAAAAAAAAAAAHgAAAGgAAAAAAAAAAAAAAAAAAAAAAAAAAAAAABAnAAAQJwAAAAAAAAAAAAAAAAAAAAAAAAAAAAAAAAAAAAAAAAAAAAAUAAAAAAAAAMDA/wAAAAAAZAAAADIAAAAAAAAAZAAAAAAAAAB/f38ACgAAAB8AAABUAAAAu+DjBf///wEAAAAAAAAAAAAAAAAAAAAAAAAAAAAAAAAAAAAAAAAAAAAAAAJ/f38AgICAA8zMzADAwP8Af39/AAAAAAAAAAAAAAAAAP///wAAAAAAIQAAABgAAAAUAAAATAUAABAHAAACMQAAvB4AAAAAAAAmAAAACAAAAP//////////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861060" y="1148080"/>
            <a:ext cx="7105650" cy="3848100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767830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1"/>
          <p:cNvPicPr>
            <a:picLocks noChangeAspect="1"/>
            <a:extLst>
              <a:ext uri="smNativeData">
                <pr:smNativeData xmlns="" xmlns:p14="http://schemas.microsoft.com/office/powerpoint/2010/main" xmlns:pr="smNativeData" val="SMDATA_15_hN0aXhMAAAAlAAAAEQAAAC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AcAAAA4AAAAAAAAAAAAAAAAAAAA////AAAAAAAAAAAAAAAAAAAAAAAAAAAAAAAAAAAAAABkAAAAZAAAAAAAAAAjAAAABAAAAGQAAAAXAAAAFAAAAAAAAAAAAAAA/38AAP9/AAAAAAAACQAAAAQAAAAvYTpsDAAAABAAAAAAAAAAAAAAAAAAAAAAAAAAHgAAAGgAAAAAAAAAAAAAAAAAAAAAAAAAAAAAABAnAAAQJwAAAAAAAAAAAAAAAAAAAAAAAAAAAAAAAAAAAAAAAAAAAAAUAAAAAAAAAMDA/wAAAAAAZAAAADIAAAAAAAAAZAAAAAAAAAB/f38ACgAAAB8AAABUAAAAu+DjBf///wEAAAAAAAAAAAAAAAAAAAAAAAAAAAAAAAAAAAAAAAAAAAAAAAJ/f38AgICAA8zMzADAwP8Af39/AAAAAAAAAAAAAAAAAP///wAAAAAAIQAAABgAAAAUAAAAEAcAAOIAAAA9JQAA3zAAAAAAAAAmAAAACAAAAP//////////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1148080" y="143510"/>
            <a:ext cx="4905375" cy="780097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" name="Textbox1"/>
          <p:cNvSpPr txBox="1">
            <a:extLst>
              <a:ext uri="smNativeData">
                <pr:smNativeData xmlns="" xmlns:p14="http://schemas.microsoft.com/office/powerpoint/2010/main" xmlns:pr="smNativeData" val="SMDATA_13_hN0aXhMAAAAlAAAAEgAAAE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NwIAAD/fwAA/38AAAAAAAAJAAAABAAAAAAAAAAMAAAAEAAAAAAAAAAAAAAAAAAAAAAAAAAeAAAAaAAAAAAAAAAAAAAAAAAAAAAAAAAAAAAAECcAABAnAAAAAAAAAAAAAAAAAAAAAAAAAAAAAAAAAAAAAAAAAAAAABQAAAAAAAAAwMD/AAAAAABkAAAAMgAAAAAAAABkAAAAAAAAAH9/fwAKAAAAHwAAAFQAAAC74OMF////AQAAAAAAAAAAAAAAAAAAAAAAAAAAAAAAAAAAAAAAAAAAAAAAAn9/fwCAgIADzMzMAMDA/wB/f38AAAAAAAAAAAAAAAAAAAAAAAAAAAAhAAAAGAAAABQAAABeGwAAQBwAAP8wAAAwIAAAACAAACYAAAAIAAAA//////////8="/>
              </a:ext>
            </a:extLst>
          </p:cNvSpPr>
          <p:nvPr/>
        </p:nvSpPr>
        <p:spPr>
          <a:xfrm>
            <a:off x="4448810" y="4592320"/>
            <a:ext cx="3515995" cy="64008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numCol="1" spcCol="215900" anchor="t"/>
          <a:lstStyle/>
          <a:p>
            <a:pPr>
              <a:defRPr u="sng"/>
            </a:pPr>
            <a:r>
              <a:t>https://makecode.calliope.cc/projects/rock-paper-scissors</a:t>
            </a:r>
          </a:p>
        </p:txBody>
      </p:sp>
    </p:spTree>
    <p:extLst>
      <p:ext uri="{BB962C8B-B14F-4D97-AF65-F5344CB8AC3E}">
        <p14:creationId xmlns:p14="http://schemas.microsoft.com/office/powerpoint/2010/main" val="969210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1"/>
          <p:cNvPicPr>
            <a:picLocks noChangeAspect="1"/>
            <a:extLst>
              <a:ext uri="smNativeData">
                <pr:smNativeData xmlns="" xmlns:p14="http://schemas.microsoft.com/office/powerpoint/2010/main" xmlns:pr="smNativeData" val="SMDATA_15_hN0aXhMAAAAlAAAAEQAAAC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AcAAAA4AAAAAAAAAAAAAAAAAAAA////AAAAAAAAAAAAAAAAAAAAAAAAAAAAAAAAAAAAAABkAAAAZAAAAAAAAAAjAAAABAAAAGQAAAAXAAAAFAAAAAAAAAAAAAAA/38AAP9/AAAAAAAACQAAAAQAAADknFVjDAAAABAAAAAAAAAAAAAAAAAAAAAAAAAAHgAAAGgAAAAAAAAAAAAAAAAAAAAAAAAAAAAAABAnAAAQJwAAAAAAAAAAAAAAAAAAAAAAAAAAAAAAAAAAAAAAAAAAAAAUAAAAAAAAAMDA/wAAAAAAZAAAADIAAAAAAAAAZAAAAAAAAAB/f38ACgAAAB8AAABUAAAAu+DjBf///wEAAAAAAAAAAAAAAAAAAAAAAAAAAAAAAAAAAAAAAAAAAAAAAAJ/f38AgICAA8zMzADAwP8Af39/AAAAAAAAAAAAAAAAAP///wAAAAAAIQAAABgAAAAUAAAAVwoAAI8HAADoLQAAfBoAAAAAAAAmAAAACAAAAP//////////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1680845" y="1228725"/>
            <a:ext cx="5781675" cy="3076575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341765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1"/>
          <p:cNvPicPr>
            <a:picLocks noChangeAspect="1"/>
            <a:extLst>
              <a:ext uri="smNativeData">
                <pr:smNativeData xmlns="" xmlns:p14="http://schemas.microsoft.com/office/powerpoint/2010/main" xmlns:pr="smNativeData" val="SMDATA_15_hN0aXhMAAAAlAAAAEQAAAC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AcAAAA4AAAAAAAAAAAAAAAAAAAA////AAAAAAAAAAAAAAAAAAAAAAAAAAAAAAA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u+DjBf///wEAAAAAAAAAAAAAAAAAAAAAAAAAAAAAAAAAAAAAAAAAAAAAAAJ/f38AgICAA8zMzADAwP8Af39/AAAAAAAAAAAAAAAAAP///wAAAAAAIQAAABgAAAAUAAAAPg0AAOwJAABqLAAA5h4AAAAAAAAmAAAACAAAAP//////////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2152650" y="1612900"/>
            <a:ext cx="5067300" cy="3409950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4111263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1"/>
          <p:cNvPicPr>
            <a:picLocks noChangeAspect="1"/>
            <a:extLst>
              <a:ext uri="smNativeData">
                <pr:smNativeData xmlns="" xmlns:p14="http://schemas.microsoft.com/office/powerpoint/2010/main" xmlns:pr="smNativeData" val="SMDATA_15_hN0aXhMAAAAlAAAAEQAAAC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AcAAAA4AAAAAAAAAAAAAAAAAAAA////AAAAAAAAAAAAAAAAAAAAAAAAAAAAAAA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u+DjBf///wEAAAAAAAAAAAAAAAAAAAAAAAAAAAAAAAAAAAAAAAAAAAAAAAJ/f38AgICAA8zMzADAwP8Af39/AAAAAAAAAAAAAAAAAP///wAAAAAAIQAAABgAAAAUAAAAwwAAAOECAABAOAAAgiEAAAAAAAAmAAAACAAAAP//////////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" y="467995"/>
            <a:ext cx="9020175" cy="4979035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649242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1"/>
          <p:cNvPicPr>
            <a:picLocks noChangeAspect="1"/>
            <a:extLst>
              <a:ext uri="smNativeData">
                <pr:smNativeData xmlns="" xmlns:p14="http://schemas.microsoft.com/office/powerpoint/2010/main" xmlns:pr="smNativeData" val="SMDATA_15_hN0aXhMAAAAlAAAAEQAAAC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AcAAAA4AAAAAAAAAAAAAAAAAAAA////AAAAAAAAAAAAAAAAAAAAAAAAAAAAAAAAAAAAAABkAAAAZAAAAAAAAAAjAAAABAAAAGQAAAAXAAAAFAAAAAAAAAAAAAAA/38AAP9/AAAAAAAACQAAAAQAAAB/f38ADAAAABAAAAATDlCXnFrjPxRKNHCLgN4/HgAAAGgAAAAAAAAAAAAAAAAAAAAAAAAAAAAAABAnAAAQJwAAAAAAAAAAAAAAAAAAAAAAAAAAAAAAAAAAAAAAAAAAAAAUAAAAAAAAAMDA/wAAAAAAZAAAADIAAAAAAAAAZAAAAAAAAAB/f38ACgAAAB8AAABUAAAAu+DjBf///wEAAAAAAAAAAAAAAAAAAAAAAAAAAAAAAAAAAAAAAAAAAAAAAAJ/f38AgICAA8zMzADAwP8Af39/AAAAAAAAAAAAAAAAAP///wAAAAAAIQAAABgAAAAUAAAAKAkAAFUHAABCKwAA3yIAAAAAAAAmAAAACAAAAP//////////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1488440" y="1191895"/>
            <a:ext cx="5543550" cy="4476750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29616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1"/>
          <p:cNvPicPr>
            <a:picLocks noChangeAspect="1"/>
            <a:extLst>
              <a:ext uri="smNativeData">
                <pr:smNativeData xmlns="" xmlns:p14="http://schemas.microsoft.com/office/powerpoint/2010/main" xmlns:pr="smNativeData" val="SMDATA_15_hN0aXhMAAAAlAAAAEQAAAC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AcAAAA4AAAAAAAAAAAAAAAAAAAA////AAAAAAAAAAAAAAAAAAAAAAAAAAAAAAA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u+DjBf///wEAAAAAAAAAAAAAAAAAAAAAAAAAAAAAAAAAAAAAAAAAAAAAAAJ/f38AgICAA8zMzADAwP8Af39/AAAAAAAAAAAAAAAAAP///wAAAAAAIQAAABgAAAAUAAAAFwMAAFwIAACZNQAAsRwAAAAAAAAmAAAACAAAAP//////////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502285" y="1358900"/>
            <a:ext cx="8210550" cy="3305175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319928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1"/>
          <p:cNvPicPr>
            <a:picLocks noChangeAspect="1"/>
            <a:extLst>
              <a:ext uri="smNativeData">
                <pr:smNativeData xmlns="" xmlns:p14="http://schemas.microsoft.com/office/powerpoint/2010/main" xmlns:pr="smNativeData" val="SMDATA_15_hN0aXhMAAAAlAAAAEQAAAC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AcAAAA4AAAAAAAAAAAAAAAAAAAA////AAAAAAAAAAAAAAAAAAAAAAAAAAAAAAA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u+DjBf///wEAAAAAAAAAAAAAAAAAAAAAAAAAAAAAAAAAAAAAAAAAAAAAAAJ/f38AgICAA8zMzADAwP8Af39/AAAAAAAAAAAAAAAAAP///wAAAAAAIQAAABgAAAAUAAAA4gAAAOcKAAAVNwAAXhsAAAAAAAAmAAAACAAAAP//////////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143510" y="1772285"/>
            <a:ext cx="8810625" cy="2676525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300023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1"/>
          <p:cNvPicPr>
            <a:picLocks noChangeAspect="1"/>
            <a:extLst>
              <a:ext uri="smNativeData">
                <pr:smNativeData xmlns="" xmlns:p14="http://schemas.microsoft.com/office/powerpoint/2010/main" xmlns:pr="smNativeData" val="SMDATA_15_hN0aXhMAAAAlAAAAEQAAAC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AcAAAA4AAAAAAAAAAAAAAAAAAAA////AAAAAAAAAAAAAAAAAAAAAAAAAAAAAAA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u+DjBf///wEAAAAAAAAAAAAAAAAAAAAAAAAAAAAAAAAAAAAAAAAAAAAAAAJ/f38AgICAA8zMzADAwP8Af39/AAAAAAAAAAAAAAAAAP///wAAAAAAIQAAABgAAAAUAAAA6QEAAJsFAABLNgAAUCMAAAAAAAAmAAAACAAAAP//////////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310515" y="911225"/>
            <a:ext cx="8515350" cy="4829175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163021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916" y="1600200"/>
            <a:ext cx="7172168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917020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1"/>
          <p:cNvPicPr>
            <a:picLocks noChangeAspect="1"/>
            <a:extLst>
              <a:ext uri="smNativeData">
                <pr:smNativeData xmlns="" xmlns:p14="http://schemas.microsoft.com/office/powerpoint/2010/main" xmlns:pr="smNativeData" val="SMDATA_15_hN0aXhMAAAAlAAAAEQAAAC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AcAAAA4AAAAAAAAAAAAAAAAAAAA////AAAAAAAAAAAAAAAAAAAAAAAAAAAAAAA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u+DjBf///wEAAAAAAAAAAAAAAAAAAAAAAAAAAAAAAAAAAAAAAAAAAAAAAAJ/f38AgICAA8zMzADAwP8Af39/AAAAAAAAAAAAAAAAAP///wAAAAAAIQAAABgAAAAUAAAAawwAAJUEAAB3LQAAwSMAAAAAAAAmAAAACAAAAP//////////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2018665" y="744855"/>
            <a:ext cx="5372100" cy="5067300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827105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1"/>
          <p:cNvPicPr>
            <a:picLocks noChangeAspect="1"/>
            <a:extLst>
              <a:ext uri="smNativeData">
                <pr:smNativeData xmlns="" xmlns:p14="http://schemas.microsoft.com/office/powerpoint/2010/main" xmlns:pr="smNativeData" val="SMDATA_15_hN0aXhMAAAAlAAAAEQAAAC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AcAAAA4AAAAAAAAAAAAAAAAAAAA////AAAAAAAAAAAAAAAAAAAAAAAAAAAAAAAAAAAAAABkAAAAZAAAAAAAAAAjAAAABAAAAGQAAAAXAAAAFAAAAAAAAAAAAAAA/38AAP9/AAAAAAAACQAAAAQAAADsSBcMDAAAABAAAAAAAAAAAAAAAAAAAAAAAAAAHgAAAGgAAAAAAAAAAAAAAAAAAAAAAAAAAAAAABAnAAAQJwAAAAAAAAAAAAAAAAAAAAAAAAAAAAAAAAAAAAAAAAAAAAAUAAAAAAAAAMDA/wAAAAAAZAAAADIAAAAAAAAAZAAAAAAAAAB/f38ACgAAAB8AAABUAAAAu+DjBf///wEAAAAAAAAAAAAAAAAAAAAAAAAAAAAAAAAAAAAAAAAAAAAAAAJ/f38AgICAA8zMzADAwP8Af39/AAAAAAAAAAAAAAAAAP///wAAAAAAIQAAABgAAAAUAAAAiAMAAJQCAABWNQAAuicAAAAAAAAmAAAACAAAAP//////////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574040" y="419100"/>
            <a:ext cx="8096250" cy="6038850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779199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1"/>
          <p:cNvPicPr>
            <a:picLocks noChangeAspect="1"/>
            <a:extLst>
              <a:ext uri="smNativeData">
                <pr:smNativeData xmlns="" xmlns:p14="http://schemas.microsoft.com/office/powerpoint/2010/main" xmlns:pr="smNativeData" val="SMDATA_15_hN0aXhMAAAAlAAAAEQAAAC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AcAAAA4AAAAAAAAAAAAAAAAAAAA////AAAAAAAAAAAAAAAAAAAAAAAAAAAAAAA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u+DjBf///wEAAAAAAAAAAAAAAAAAAAAAAAAAAAAAAAAAAAAAAAAAAAAAAAJ/f38AgICAA8zMzADAwP8Af39/AAAAAAAAAAAAAAAAAP///wAAAAAAIQAAABgAAAAUAAAA6wsAADkDAADaKwAAGyEAAAAAAAAmAAAACAAAAP//////////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1937385" y="523875"/>
            <a:ext cx="5191125" cy="4857750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922962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1"/>
          <p:cNvPicPr>
            <a:picLocks noChangeAspect="1"/>
            <a:extLst>
              <a:ext uri="smNativeData">
                <pr:smNativeData xmlns="" xmlns:p14="http://schemas.microsoft.com/office/powerpoint/2010/main" xmlns:pr="smNativeData" val="SMDATA_15_hN0aXhMAAAAlAAAAEQAAAC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AcAAAA4AAAAAAAAAAAAAAAAAAAA////AAAAAAAAAAAAAAAAAAAAAAAAAAAAAAA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u+DjBf///wEAAAAAAAAAAAAAAAAAAAAAAAAAAAAAAAAAAAAAAAAAAAAAAAJ/f38AgICAA8zMzADAwP8Af39/AAAAAAAAAAAAAAAAAP///wAAAAAAIQAAABgAAAAUAAAAgQcAAGMNAAD+LwAACxoAAAAAAAAmAAAACAAAAP//////////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1219835" y="2176145"/>
            <a:ext cx="6581775" cy="2057400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71282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1"/>
          <p:cNvPicPr>
            <a:picLocks noChangeAspect="1"/>
            <a:extLst>
              <a:ext uri="smNativeData">
                <pr:smNativeData xmlns="" xmlns:p14="http://schemas.microsoft.com/office/powerpoint/2010/main" xmlns:pr="smNativeData" val="SMDATA_15_hN0aXhMAAAAlAAAAEQAAAC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AcAAAA4AAAAAAAAAAAAAAAAAAAA////AAAAAAAAAAAAAAAAAAAAAAAAAAAAAAAAAAAAAABkAAAAZAAAAAAAAAAjAAAABAAAAGQAAAAXAAAAFAAAAAAAAAAAAAAA/38AAP9/AAAAAAAACQAAAAQAAABIEwAADAAAABAAAAAAAAAAAADwPwH8yhGP9sk/HgAAAGgAAAAAAAAAAAAAAAAAAAAAAAAAAAAAABAnAAAQJwAAAAAAAAAAAAAAAAAAAAAAAAAAAAAAAAAAAAAAAAAAAAAUAAAAAAAAAMDA/wAAAAAAZAAAADIAAAAAAAAAZAAAAAAAAAB/f38ACgAAAB8AAABUAAAAu+DjBf///wEAAAAAAAAAAAAAAAAAAAAAAAAAAAAAAAAAAAAAAAAAAAAAAAJ/f38AgICAA8zMzADAwP8Af39/AAAAAAAAAAAAAAAAAP///wAAAAAAIQAAABgAAAAUAAAA5AsAAAUFAAB3LQAAUCMAAAAAAAAmAAAACAAAAP//////////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1932940" y="815975"/>
            <a:ext cx="5457825" cy="4924425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624395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1"/>
          <p:cNvPicPr>
            <a:picLocks noChangeAspect="1"/>
            <a:extLst>
              <a:ext uri="smNativeData">
                <pr:smNativeData xmlns="" xmlns:p14="http://schemas.microsoft.com/office/powerpoint/2010/main" xmlns:pr="smNativeData" val="SMDATA_15_hN0aXhMAAAAlAAAAEQAAAC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AcAAAA4AAAAAAAAAAAAAAAAAAAA////AAAAAAAAAAAAAAAAAAAAAAAAAAAAAAAAAAAAAABkAAAAZAAAAAAAAAAjAAAABAAAAGQAAAAXAAAAFAAAAAAAAAAAAAAA/38AAP9/AAAAAAAACQAAAAQAAAAs8ZgLDAAAABAAAAAAAAAAAAAAAAAAAAAAAAAAHgAAAGgAAAAAAAAAAAAAAAAAAAAAAAAAAAAAABAnAAAQJwAAAAAAAAAAAAAAAAAAAAAAAAAAAAAAAAAAAAAAAAAAAAAUAAAAAAAAAMDA/wAAAAAAZAAAADIAAAAAAAAAZAAAAAAAAAB/f38ACgAAAB8AAABUAAAAu+DjBf///wEAAAAAAAAAAAAAAAAAAAAAAAAAAAAAAAAAAAAAAAAAAAAAAAJ/f38AgICAA8zMzADAwP8Af39/AAAAAAAAAAAAAAAAAP///wAAAAAAIQAAABgAAAAUAAAAWwYAAMYIAADoLQAA9BYAAAAAAAAmAAAACAAAAP//////////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1033145" y="1426210"/>
            <a:ext cx="6429375" cy="2305050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059749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1"/>
          <p:cNvPicPr>
            <a:picLocks noChangeAspect="1"/>
            <a:extLst>
              <a:ext uri="smNativeData">
                <pr:smNativeData xmlns="" xmlns:p14="http://schemas.microsoft.com/office/powerpoint/2010/main" xmlns:pr="smNativeData" val="SMDATA_15_hN0aXhMAAAAlAAAAEQAAAC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AcAAAA4AAAAAAAAAAAAAAAAAAAA////AAAAAAAAAAAAAAAAAAAAAAAAAAAAAAAAAAAAAABkAAAAZAAAAAAAAAAjAAAABAAAAGQAAAAXAAAAFAAAAAAAAAAAAAAA/38AAP9/AAAAAAAACQAAAAQAAAABAAAADAAAABAAAAAAAAAAAAAAAAAAAAAAAAAAHgAAAGgAAAAAAAAAAAAAAAAAAAAAAAAAAAAAABAnAAAQJwAAAAAAAAAAAAAAAAAAAAAAAAAAAAAAAAAAAAAAAAAAAAAUAAAAAAAAAMDA/wAAAAAAZAAAADIAAAAAAAAAZAAAAAAAAAB/f38ACgAAAB8AAABUAAAAu+DjBf///wEAAAAAAAAAAAAAAAAAAAAAAAAAAAAAAAAAAAAAAAAAAAAAAAJ/f38AgICAA8zMzADAwP8Af39/AAAAAAAAAAAAAAAAAP///wAAAAAAIQAAABgAAAAUAAAAxAEAADMFAACCNAAA5h4AAAAAAAAmAAAACAAAAP//////////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287020" y="845185"/>
            <a:ext cx="8248650" cy="4177665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712994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1"/>
          <p:cNvPicPr>
            <a:picLocks noChangeAspect="1"/>
            <a:extLst>
              <a:ext uri="smNativeData">
                <pr:smNativeData xmlns="" xmlns:p14="http://schemas.microsoft.com/office/powerpoint/2010/main" xmlns:pr="smNativeData" val="SMDATA_15_hN0aXhMAAAAlAAAAEQAAAC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AcAAAA4AAAAAAAAAAAAAAAAAAAA////AAAAAAAAAAAAAAAAAAAAAAAAAAAAAAA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u+DjBf///wEAAAAAAAAAAAAAAAAAAAAAAAAAAAAAAAAAAAAAAAAAAAAAAAJ/f38AgICAA8zMzADAwP8Af39/AAAAAAAAAAAAAAAAAP///wAAAAAAIQAAABgAAAAUAAAA8gcAAFQFAADlMgAAOSAAAAAAAAAmAAAACAAAAP//////////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1291590" y="866140"/>
            <a:ext cx="6981825" cy="4371975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010446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1"/>
          <p:cNvPicPr>
            <a:picLocks noChangeAspect="1"/>
            <a:extLst>
              <a:ext uri="smNativeData">
                <pr:smNativeData xmlns="" xmlns:p14="http://schemas.microsoft.com/office/powerpoint/2010/main" xmlns:pr="smNativeData" val="SMDATA_15_hN0aXhMAAAAlAAAAEQAAAC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AcAAAA4AAAAAAAAAAAAAAAAAAAA////AAAAAAAAAAAAAAAAAAAAAAAAAAAAAAA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u+DjBf///wEAAAAAAAAAAAAAAAAAAAAAAAAAAAAAAAAAAAAAAAAAAAAAAAJ/f38AgICAA8zMzADAwP8Af39/AAAAAAAAAAAAAAAAAP///wAAAAAAIQAAABgAAAAUAAAAJgkAAKYCAAA0MwAADCYAABAAAAAmAAAACAAAAP//////////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1487170" y="430530"/>
            <a:ext cx="6836410" cy="5754370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449114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1"/>
          <p:cNvPicPr>
            <a:picLocks noChangeAspect="1"/>
            <a:extLst>
              <a:ext uri="smNativeData">
                <pr:smNativeData xmlns="" xmlns:p14="http://schemas.microsoft.com/office/powerpoint/2010/main" xmlns:pr="smNativeData" val="SMDATA_15_hN0aXhMAAAAlAAAAEQAAAC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AcAAAA4AAAAAAAAAAAAAAAAAAAA////AAAAAAAAAAAAAAAAAAAAAAAAAAAAAAAAAAAAAABkAAAAZAAAAAAAAAAjAAAABAAAAGQAAAAXAAAAFAAAAAAAAAAAAAAA/38AAP9/AAAAAAAACQAAAAQAAAAUIbMMDAAAABAAAAAAAAAAAAAAAAAAAAAAAAAAHgAAAGgAAAAAAAAAAAAAAAAAAAAAAAAAAAAAABAnAAAQJwAAAAAAAAAAAAAAAAAAAAAAAAAAAAAAAAAAAAAAAAAAAAAUAAAAAAAAAMDA/wAAAAAAZAAAADIAAAAAAAAAZAAAAAAAAAB/f38ACgAAAB8AAABUAAAAu+DjBf///wEAAAAAAAAAAAAAAAAAAAAAAAAAAAAAAAAAAAAAAAAAAAAAAAJ/f38AgICAA8zMzADAwP8Af39/AAAAAAAAAAAAAAAAAP///wAAAAAAIQAAABgAAAAUAAAAcAkAAGYHAAA7LwAAoyQAAAAAAAAmAAAACAAAAP//////////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1534160" y="1202690"/>
            <a:ext cx="6143625" cy="4752975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520055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TennisBallChaser</a:t>
            </a:r>
            <a:endParaRPr lang="de-DE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8670" y="1600200"/>
            <a:ext cx="672666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7532974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1"/>
          <p:cNvPicPr>
            <a:picLocks noChangeAspect="1"/>
            <a:extLst>
              <a:ext uri="smNativeData">
                <pr:smNativeData xmlns="" xmlns:p14="http://schemas.microsoft.com/office/powerpoint/2010/main" xmlns:pr="smNativeData" val="SMDATA_15_hN0aXhMAAAAlAAAAEQAAAC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AcAAAA4AAAAAAAAAAAAAAAAAAAA////AAAAAAAAAAAAAAAAAAAAAAAAAAAAAAA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u+DjBf///wEAAAAAAAAAAAAAAAAAAAAAAAAAAAAAAAAAAAAAAAAAAAAAAAJ/f38AgICAA8zMzADAwP8Af39/AAAAAAAAAAAAAAAAAP///wAAAAAAIQAAABgAAAAUAAAAJgkAAKYCAAA0MwAADCYAAAAAAAAmAAAACAAAAP//////////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1487170" y="430530"/>
            <a:ext cx="6836410" cy="5754370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405774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1"/>
          <p:cNvPicPr>
            <a:picLocks noChangeAspect="1"/>
            <a:extLst>
              <a:ext uri="smNativeData">
                <pr:smNativeData xmlns="" xmlns:p14="http://schemas.microsoft.com/office/powerpoint/2010/main" xmlns:pr="smNativeData" val="SMDATA_15_hN0aXhMAAAAlAAAAEQAAAC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AcAAAA4AAAAAAAAAAAAAAAAAAAA////AAAAAAAAAAAAAAAAAAAAAAAAAAAAAAA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u+DjBf///wEAAAAAAAAAAAAAAAAAAAAAAAAAAAAAAAAAAAAAAAAAAAAAAAJ/f38AgICAA8zMzADAwP8Af39/AAAAAAAAAAAAAAAAAP///wAAAAAAIQAAABgAAAAUAAAAwwAAAMMAAABRNgAAzyEAAAAAAAAmAAAACAAAAP//////////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" y="123825"/>
            <a:ext cx="8705850" cy="5372100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933436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1"/>
          <p:cNvPicPr>
            <a:picLocks noChangeAspect="1"/>
            <a:extLst>
              <a:ext uri="smNativeData">
                <pr:smNativeData xmlns="" xmlns:p14="http://schemas.microsoft.com/office/powerpoint/2010/main" xmlns:pr="smNativeData" val="SMDATA_15_hN0aXhMAAAAlAAAAEQAAAC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AcAAAA4AAAAAAAAAAAAAAAAAAAA////AAAAAAAAAAAAAAAAAAAAAAAAAAAAAAAAAAAAAABkAAAAZAAAAAAAAAAjAAAABAAAAGQAAAAXAAAAFAAAAAAAAAAAAAAA/38AAP9/AAAAAAAACQAAAAQAAAB0/W8MDAAAABAAAAAAAAAAAAAAADWei7+EleQ/HgAAAGgAAAAAAAAAAAAAAAAAAAAAAAAAAAAAABAnAAAQJwAAAAAAAAAAAAAAAAAAAAAAAAAAAAAAAAAAAAAAAAAAAAAUAAAAAAAAAMDA/wAAAAAAZAAAADIAAAAAAAAAZAAAAAAAAAB/f38ACgAAAB8AAABUAAAAu+DjBf///wEAAAAAAAAAAAAAAAAAAAAAAAAAAAAAAAAAAAAAAAAAAAAAAAJ/f38AgICAA8zMzADAwP8Af39/AAAAAAAAAAAAAAAAAP///wAAAAAAIQAAABgAAAAUAAAA4gAAAIAGAADGOAAAMiQAAAAAAAAmAAAACAAAAP//////////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143510" y="1056640"/>
            <a:ext cx="9085580" cy="4827270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044624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1"/>
          <p:cNvPicPr>
            <a:picLocks noChangeAspect="1"/>
            <a:extLst>
              <a:ext uri="smNativeData">
                <pr:smNativeData xmlns="" xmlns:p14="http://schemas.microsoft.com/office/powerpoint/2010/main" xmlns:pr="smNativeData" val="SMDATA_15_hN0aXhMAAAAlAAAAEQAAAC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AcAAAA4AAAAAAAAAAAAAAAAAAAA////AAAAAAAAAAAAAAAAAAAAAAAAAAAAAAA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u+DjBf///wEAAAAAAAAAAAAAAAAAAAAAAAAAAAAAAAAAAAAAAAAAAAAAAAJ/f38AgICAA8zMzADAwP8Af39/AAAAAAAAAAAAAAAAAP///wAAAAAAIQAAABgAAAAUAAAAvwMAAHUDAAAWNAAAuicAAAAAAAAmAAAACAAAAP//////////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608965" y="561975"/>
            <a:ext cx="7858125" cy="5895975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251079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1"/>
          <p:cNvPicPr>
            <a:picLocks noChangeAspect="1"/>
            <a:extLst>
              <a:ext uri="smNativeData">
                <pr:smNativeData xmlns="" xmlns:p14="http://schemas.microsoft.com/office/powerpoint/2010/main" xmlns:pr="smNativeData" val="SMDATA_15_hN0aXhMAAAAlAAAAEQAAAC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AcAAAA4AAAAAAAAAAAAAAAAAAAA////AAAAAAAAAAAAAAAAAAAAAAAAAAAAAAAAAAAAAABkAAAAZAAAAAAAAAAjAAAABAAAAGQAAAAXAAAAFAAAAAAAAAAAAAAA/38AAP9/AAAAAAAACQAAAAQAAABkAGUADAAAABAAAAAAAAAAAAAAAAAAAAAAAAAAHgAAAGgAAAAAAAAAAAAAAAAAAAAAAAAAAAAAABAnAAAQJwAAAAAAAAAAAAAAAAAAAAAAAAAAAAAAAAAAAAAAAAAAAAAUAAAAAAAAAMDA/wAAAAAAZAAAADIAAAAAAAAAZAAAAAAAAAB/f38ACgAAAB8AAABUAAAAu+DjBf///wEAAAAAAAAAAAAAAAAAAAAAAAAAAAAAAAAAAAAAAAAAAAAAAAJ/f38AgICAA8zMzADAwP8Af39/AAAAAAAAAAAAAAAAAP///wAAAAAAIQAAABgAAAAUAAAAcQwAAFkBAAAkLAAAuicAAAAAAAAmAAAACAAAAP//////////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2022475" y="219075"/>
            <a:ext cx="5153025" cy="6238875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38905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2097" y="1600200"/>
            <a:ext cx="6799806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801586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Ask and reply</a:t>
            </a:r>
            <a:endParaRPr lang="de-DE" dirty="0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9172" y="1600200"/>
            <a:ext cx="4765655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702240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Dice Simulator</a:t>
            </a:r>
            <a:endParaRPr lang="de-DE" dirty="0"/>
          </a:p>
        </p:txBody>
      </p:sp>
      <p:pic>
        <p:nvPicPr>
          <p:cNvPr id="7171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6572" y="1600200"/>
            <a:ext cx="6970856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280219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Catch Apples</a:t>
            </a:r>
            <a:endParaRPr lang="de-DE" dirty="0"/>
          </a:p>
        </p:txBody>
      </p:sp>
      <p:pic>
        <p:nvPicPr>
          <p:cNvPr id="8195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649" y="1600200"/>
            <a:ext cx="7226701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88380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46</Words>
  <Application>Microsoft Office PowerPoint</Application>
  <PresentationFormat>On-screen Show (4:3)</PresentationFormat>
  <Paragraphs>22</Paragraphs>
  <Slides>54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55" baseType="lpstr">
      <vt:lpstr>Office Theme</vt:lpstr>
      <vt:lpstr>VHS Programmieren lernen leichtgemacht</vt:lpstr>
      <vt:lpstr>Ping Pong</vt:lpstr>
      <vt:lpstr>PowerPoint Presentation</vt:lpstr>
      <vt:lpstr>PowerPoint Presentation</vt:lpstr>
      <vt:lpstr>TennisBallChaser</vt:lpstr>
      <vt:lpstr>PowerPoint Presentation</vt:lpstr>
      <vt:lpstr>Ask and reply</vt:lpstr>
      <vt:lpstr>Dice Simulator</vt:lpstr>
      <vt:lpstr>Catch Apples</vt:lpstr>
      <vt:lpstr>PowerPoint Presentation</vt:lpstr>
      <vt:lpstr>Tinkercad</vt:lpstr>
      <vt:lpstr>Arduino Traffic Light</vt:lpstr>
      <vt:lpstr>PowerPoint Presentation</vt:lpstr>
      <vt:lpstr>Arduino C</vt:lpstr>
      <vt:lpstr>PowerPoint Presentation</vt:lpstr>
      <vt:lpstr>MicroBit</vt:lpstr>
      <vt:lpstr>MicroBit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VHS Programmieren lernen leichtgemacht</dc:title>
  <dc:creator>rao7</dc:creator>
  <cp:lastModifiedBy>rao7</cp:lastModifiedBy>
  <cp:revision>13</cp:revision>
  <dcterms:created xsi:type="dcterms:W3CDTF">2021-05-27T06:32:46Z</dcterms:created>
  <dcterms:modified xsi:type="dcterms:W3CDTF">2021-05-27T09:33:28Z</dcterms:modified>
</cp:coreProperties>
</file>